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381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381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381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381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381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381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5433"/>
          </a:solidFill>
        </a:fill>
      </a:tcStyle>
    </a:band2H>
    <a:firstCol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5433"/>
          </a:solidFill>
        </a:fill>
      </a:tcStyle>
    </a:lastRow>
    <a:firstRow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38100" cap="flat">
              <a:solidFill>
                <a:srgbClr val="FF5433"/>
              </a:solidFill>
              <a:prstDash val="solid"/>
              <a:round/>
            </a:ln>
          </a:top>
          <a:bottom>
            <a:ln w="127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5433"/>
        </a:fontRef>
        <a:srgbClr val="FF5433"/>
      </a:tcTxStyle>
      <a:tcStyle>
        <a:tcBdr>
          <a:left>
            <a:ln w="12700" cap="flat">
              <a:solidFill>
                <a:srgbClr val="FF5433"/>
              </a:solidFill>
              <a:prstDash val="solid"/>
              <a:round/>
            </a:ln>
          </a:left>
          <a:right>
            <a:ln w="12700" cap="flat">
              <a:solidFill>
                <a:srgbClr val="FF5433"/>
              </a:solidFill>
              <a:prstDash val="solid"/>
              <a:round/>
            </a:ln>
          </a:right>
          <a:top>
            <a:ln w="12700" cap="flat">
              <a:solidFill>
                <a:srgbClr val="FF5433"/>
              </a:solidFill>
              <a:prstDash val="solid"/>
              <a:round/>
            </a:ln>
          </a:top>
          <a:bottom>
            <a:ln w="38100" cap="flat">
              <a:solidFill>
                <a:srgbClr val="FF5433"/>
              </a:solidFill>
              <a:prstDash val="solid"/>
              <a:round/>
            </a:ln>
          </a:bottom>
          <a:insideH>
            <a:ln w="12700" cap="flat">
              <a:solidFill>
                <a:srgbClr val="FF5433"/>
              </a:solidFill>
              <a:prstDash val="solid"/>
              <a:round/>
            </a:ln>
          </a:insideH>
          <a:insideV>
            <a:ln w="12700" cap="flat">
              <a:solidFill>
                <a:srgbClr val="FF543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5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>
</file>

<file path=ppt/media/image4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0" name="Shape 10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338682" latinLnBrk="0">
      <a:defRPr sz="1700">
        <a:latin typeface="+mn-lt"/>
        <a:ea typeface="+mn-ea"/>
        <a:cs typeface="+mn-cs"/>
        <a:sym typeface="Calibri"/>
      </a:defRPr>
    </a:lvl1pPr>
    <a:lvl2pPr indent="228600" defTabSz="1338682" latinLnBrk="0">
      <a:defRPr sz="1700">
        <a:latin typeface="+mn-lt"/>
        <a:ea typeface="+mn-ea"/>
        <a:cs typeface="+mn-cs"/>
        <a:sym typeface="Calibri"/>
      </a:defRPr>
    </a:lvl2pPr>
    <a:lvl3pPr indent="457200" defTabSz="1338682" latinLnBrk="0">
      <a:defRPr sz="1700">
        <a:latin typeface="+mn-lt"/>
        <a:ea typeface="+mn-ea"/>
        <a:cs typeface="+mn-cs"/>
        <a:sym typeface="Calibri"/>
      </a:defRPr>
    </a:lvl3pPr>
    <a:lvl4pPr indent="685800" defTabSz="1338682" latinLnBrk="0">
      <a:defRPr sz="1700">
        <a:latin typeface="+mn-lt"/>
        <a:ea typeface="+mn-ea"/>
        <a:cs typeface="+mn-cs"/>
        <a:sym typeface="Calibri"/>
      </a:defRPr>
    </a:lvl4pPr>
    <a:lvl5pPr indent="914400" defTabSz="1338682" latinLnBrk="0">
      <a:defRPr sz="1700">
        <a:latin typeface="+mn-lt"/>
        <a:ea typeface="+mn-ea"/>
        <a:cs typeface="+mn-cs"/>
        <a:sym typeface="Calibri"/>
      </a:defRPr>
    </a:lvl5pPr>
    <a:lvl6pPr indent="1143000" defTabSz="1338682" latinLnBrk="0">
      <a:defRPr sz="1700">
        <a:latin typeface="+mn-lt"/>
        <a:ea typeface="+mn-ea"/>
        <a:cs typeface="+mn-cs"/>
        <a:sym typeface="Calibri"/>
      </a:defRPr>
    </a:lvl6pPr>
    <a:lvl7pPr indent="1371600" defTabSz="1338682" latinLnBrk="0">
      <a:defRPr sz="1700">
        <a:latin typeface="+mn-lt"/>
        <a:ea typeface="+mn-ea"/>
        <a:cs typeface="+mn-cs"/>
        <a:sym typeface="Calibri"/>
      </a:defRPr>
    </a:lvl7pPr>
    <a:lvl8pPr indent="1600200" defTabSz="1338682" latinLnBrk="0">
      <a:defRPr sz="1700">
        <a:latin typeface="+mn-lt"/>
        <a:ea typeface="+mn-ea"/>
        <a:cs typeface="+mn-cs"/>
        <a:sym typeface="Calibri"/>
      </a:defRPr>
    </a:lvl8pPr>
    <a:lvl9pPr indent="1828800" defTabSz="1338682" latinLnBrk="0">
      <a:defRPr sz="17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блож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НАЗВАНИЕ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Только заголовок">
    <p:bg>
      <p:bgPr>
        <a:solidFill>
          <a:srgbClr val="262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Заголовок"/>
          <p:cNvSpPr txBox="1">
            <a:spLocks noGrp="1"/>
          </p:cNvSpPr>
          <p:nvPr>
            <p:ph type="title" hasCustomPrompt="1"/>
          </p:nvPr>
        </p:nvSpPr>
        <p:spPr>
          <a:xfrm>
            <a:off x="1190777" y="410420"/>
            <a:ext cx="15925647" cy="1091191"/>
          </a:xfrm>
          <a:prstGeom prst="rect">
            <a:avLst/>
          </a:prstGeom>
        </p:spPr>
        <p:txBody>
          <a:bodyPr/>
          <a:lstStyle/>
          <a:p>
            <a:r>
              <a:t>Заголовок</a:t>
            </a:r>
          </a:p>
        </p:txBody>
      </p:sp>
      <p:sp>
        <p:nvSpPr>
          <p:cNvPr id="9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865968" y="9512165"/>
            <a:ext cx="244427" cy="241649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Облож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НАЗВАНИЕ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1" name="Текст 3"/>
          <p:cNvSpPr>
            <a:spLocks noGrp="1"/>
          </p:cNvSpPr>
          <p:nvPr>
            <p:ph type="body" sz="quarter" idx="21" hasCustomPrompt="1"/>
          </p:nvPr>
        </p:nvSpPr>
        <p:spPr>
          <a:xfrm>
            <a:off x="3142800" y="7739998"/>
            <a:ext cx="14589868" cy="1904402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5600"/>
              </a:lnSpc>
              <a:defRPr sz="5600"/>
            </a:lvl1pPr>
          </a:lstStyle>
          <a:p>
            <a:r>
              <a:t>ИМЯ И ФАМИЛИЯ СПИКЕРА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">
    <p:bg>
      <p:bgPr>
        <a:solidFill>
          <a:srgbClr val="262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63199" y="781199"/>
            <a:ext cx="16383600" cy="1800002"/>
          </a:xfrm>
          <a:prstGeom prst="rect">
            <a:avLst/>
          </a:prstGeom>
        </p:spPr>
        <p:txBody>
          <a:bodyPr/>
          <a:lstStyle>
            <a:lvl1pPr>
              <a:lnSpc>
                <a:spcPts val="5600"/>
              </a:lnSpc>
              <a:defRPr sz="5600">
                <a:solidFill>
                  <a:srgbClr val="E5E5E5"/>
                </a:solidFill>
              </a:defRPr>
            </a:lvl1pPr>
            <a:lvl2pPr marL="1219200" indent="-533400">
              <a:lnSpc>
                <a:spcPts val="5600"/>
              </a:lnSpc>
              <a:defRPr sz="5600">
                <a:solidFill>
                  <a:srgbClr val="E5E5E5"/>
                </a:solidFill>
              </a:defRPr>
            </a:lvl2pPr>
            <a:lvl3pPr marL="2011678" indent="-640078">
              <a:lnSpc>
                <a:spcPts val="5600"/>
              </a:lnSpc>
              <a:defRPr sz="5600">
                <a:solidFill>
                  <a:srgbClr val="E5E5E5"/>
                </a:solidFill>
              </a:defRPr>
            </a:lvl3pPr>
            <a:lvl4pPr marL="27686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4pPr>
            <a:lvl5pPr marL="34544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5pPr>
          </a:lstStyle>
          <a:p>
            <a:r>
              <a:t>ЗАГОЛОВОК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Заголовок • Текст">
    <p:bg>
      <p:bgPr>
        <a:solidFill>
          <a:srgbClr val="262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63199" y="781199"/>
            <a:ext cx="16383600" cy="1800002"/>
          </a:xfrm>
          <a:prstGeom prst="rect">
            <a:avLst/>
          </a:prstGeom>
        </p:spPr>
        <p:txBody>
          <a:bodyPr/>
          <a:lstStyle>
            <a:lvl1pPr>
              <a:lnSpc>
                <a:spcPts val="5600"/>
              </a:lnSpc>
              <a:defRPr sz="5600">
                <a:solidFill>
                  <a:srgbClr val="E5E5E5"/>
                </a:solidFill>
              </a:defRPr>
            </a:lvl1pPr>
            <a:lvl2pPr marL="1219200" indent="-533400">
              <a:lnSpc>
                <a:spcPts val="5600"/>
              </a:lnSpc>
              <a:defRPr sz="5600">
                <a:solidFill>
                  <a:srgbClr val="E5E5E5"/>
                </a:solidFill>
              </a:defRPr>
            </a:lvl2pPr>
            <a:lvl3pPr marL="2011678" indent="-640078">
              <a:lnSpc>
                <a:spcPts val="5600"/>
              </a:lnSpc>
              <a:defRPr sz="5600">
                <a:solidFill>
                  <a:srgbClr val="E5E5E5"/>
                </a:solidFill>
              </a:defRPr>
            </a:lvl3pPr>
            <a:lvl4pPr marL="27686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4pPr>
            <a:lvl5pPr marL="34544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5pPr>
          </a:lstStyle>
          <a:p>
            <a:r>
              <a:t>ЗАГОЛОВОК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8" name="Текст 3"/>
          <p:cNvSpPr>
            <a:spLocks noGrp="1"/>
          </p:cNvSpPr>
          <p:nvPr>
            <p:ph type="body" sz="half" idx="21" hasCustomPrompt="1"/>
          </p:nvPr>
        </p:nvSpPr>
        <p:spPr>
          <a:xfrm>
            <a:off x="763199" y="2095198"/>
            <a:ext cx="16383600" cy="3600002"/>
          </a:xfrm>
          <a:prstGeom prst="rect">
            <a:avLst/>
          </a:prstGeom>
        </p:spPr>
        <p:txBody>
          <a:bodyPr/>
          <a:lstStyle>
            <a:lvl1pPr>
              <a:lnSpc>
                <a:spcPts val="4800"/>
              </a:lnSpc>
              <a:defRPr sz="3100" b="0">
                <a:solidFill>
                  <a:srgbClr val="E5E5E5"/>
                </a:solidFill>
                <a:latin typeface="InputMono"/>
                <a:ea typeface="InputMono"/>
                <a:cs typeface="InputMono"/>
                <a:sym typeface="InputMono"/>
              </a:defRPr>
            </a:lvl1pPr>
          </a:lstStyle>
          <a:p>
            <a:r>
              <a:t>Наборный текст.</a:t>
            </a:r>
          </a:p>
        </p:txBody>
      </p:sp>
      <p:sp>
        <p:nvSpPr>
          <p:cNvPr id="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одзаголовок • Текст P1">
    <p:bg>
      <p:bgPr>
        <a:solidFill>
          <a:srgbClr val="262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63199" y="781199"/>
            <a:ext cx="16383600" cy="1800002"/>
          </a:xfrm>
          <a:prstGeom prst="rect">
            <a:avLst/>
          </a:prstGeom>
        </p:spPr>
        <p:txBody>
          <a:bodyPr/>
          <a:lstStyle>
            <a:lvl1pPr>
              <a:lnSpc>
                <a:spcPts val="5600"/>
              </a:lnSpc>
              <a:defRPr sz="5600">
                <a:solidFill>
                  <a:srgbClr val="E5E5E5"/>
                </a:solidFill>
              </a:defRPr>
            </a:lvl1pPr>
            <a:lvl2pPr marL="1219200" indent="-533400">
              <a:lnSpc>
                <a:spcPts val="5600"/>
              </a:lnSpc>
              <a:defRPr sz="5600">
                <a:solidFill>
                  <a:srgbClr val="E5E5E5"/>
                </a:solidFill>
              </a:defRPr>
            </a:lvl2pPr>
            <a:lvl3pPr marL="2011678" indent="-640078">
              <a:lnSpc>
                <a:spcPts val="5600"/>
              </a:lnSpc>
              <a:defRPr sz="5600">
                <a:solidFill>
                  <a:srgbClr val="E5E5E5"/>
                </a:solidFill>
              </a:defRPr>
            </a:lvl3pPr>
            <a:lvl4pPr marL="27686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4pPr>
            <a:lvl5pPr marL="34544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5pPr>
          </a:lstStyle>
          <a:p>
            <a:r>
              <a:t>ЗАГОЛОВОК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7" name="Текст 3"/>
          <p:cNvSpPr>
            <a:spLocks noGrp="1"/>
          </p:cNvSpPr>
          <p:nvPr>
            <p:ph type="body" sz="quarter" idx="21" hasCustomPrompt="1"/>
          </p:nvPr>
        </p:nvSpPr>
        <p:spPr>
          <a:xfrm>
            <a:off x="763199" y="2847598"/>
            <a:ext cx="16383600" cy="1800002"/>
          </a:xfrm>
          <a:prstGeom prst="rect">
            <a:avLst/>
          </a:prstGeom>
        </p:spPr>
        <p:txBody>
          <a:bodyPr/>
          <a:lstStyle>
            <a:lvl1pPr>
              <a:lnSpc>
                <a:spcPts val="4800"/>
              </a:lnSpc>
              <a:defRPr sz="3100" b="0">
                <a:solidFill>
                  <a:srgbClr val="E5E5E5"/>
                </a:solidFill>
                <a:latin typeface="InputMono"/>
                <a:ea typeface="InputMono"/>
                <a:cs typeface="InputMono"/>
                <a:sym typeface="InputMono"/>
              </a:defRPr>
            </a:lvl1pPr>
          </a:lstStyle>
          <a:p>
            <a:r>
              <a:t>Наборный текст.</a:t>
            </a:r>
          </a:p>
        </p:txBody>
      </p:sp>
      <p:sp>
        <p:nvSpPr>
          <p:cNvPr id="48" name="Текст 3"/>
          <p:cNvSpPr>
            <a:spLocks noGrp="1"/>
          </p:cNvSpPr>
          <p:nvPr>
            <p:ph type="body" sz="quarter" idx="22" hasCustomPrompt="1"/>
          </p:nvPr>
        </p:nvSpPr>
        <p:spPr>
          <a:xfrm>
            <a:off x="763200" y="2095200"/>
            <a:ext cx="16383600" cy="1080000"/>
          </a:xfrm>
          <a:prstGeom prst="rect">
            <a:avLst/>
          </a:prstGeom>
        </p:spPr>
        <p:txBody>
          <a:bodyPr/>
          <a:lstStyle>
            <a:lvl1pPr>
              <a:lnSpc>
                <a:spcPts val="4200"/>
              </a:lnSpc>
              <a:defRPr sz="3700">
                <a:solidFill>
                  <a:srgbClr val="FF5433"/>
                </a:solidFill>
              </a:defRPr>
            </a:lvl1pPr>
          </a:lstStyle>
          <a:p>
            <a:r>
              <a:t>НАБОРНЫЙ ТЕКСТ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одзаголовок • Текст P2">
    <p:bg>
      <p:bgPr>
        <a:solidFill>
          <a:srgbClr val="262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63199" y="781199"/>
            <a:ext cx="16383600" cy="1800002"/>
          </a:xfrm>
          <a:prstGeom prst="rect">
            <a:avLst/>
          </a:prstGeom>
        </p:spPr>
        <p:txBody>
          <a:bodyPr/>
          <a:lstStyle>
            <a:lvl1pPr>
              <a:lnSpc>
                <a:spcPts val="5600"/>
              </a:lnSpc>
              <a:defRPr sz="5600">
                <a:solidFill>
                  <a:srgbClr val="E5E5E5"/>
                </a:solidFill>
              </a:defRPr>
            </a:lvl1pPr>
            <a:lvl2pPr marL="1219200" indent="-533400">
              <a:lnSpc>
                <a:spcPts val="5600"/>
              </a:lnSpc>
              <a:defRPr sz="5600">
                <a:solidFill>
                  <a:srgbClr val="E5E5E5"/>
                </a:solidFill>
              </a:defRPr>
            </a:lvl2pPr>
            <a:lvl3pPr marL="2011678" indent="-640078">
              <a:lnSpc>
                <a:spcPts val="5600"/>
              </a:lnSpc>
              <a:defRPr sz="5600">
                <a:solidFill>
                  <a:srgbClr val="E5E5E5"/>
                </a:solidFill>
              </a:defRPr>
            </a:lvl3pPr>
            <a:lvl4pPr marL="27686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4pPr>
            <a:lvl5pPr marL="34544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5pPr>
          </a:lstStyle>
          <a:p>
            <a:r>
              <a:t>ЗАГОЛОВОК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7" name="Текст 3"/>
          <p:cNvSpPr>
            <a:spLocks noGrp="1"/>
          </p:cNvSpPr>
          <p:nvPr>
            <p:ph type="body" sz="quarter" idx="21" hasCustomPrompt="1"/>
          </p:nvPr>
        </p:nvSpPr>
        <p:spPr>
          <a:xfrm>
            <a:off x="763199" y="2847598"/>
            <a:ext cx="16383600" cy="1800002"/>
          </a:xfrm>
          <a:prstGeom prst="rect">
            <a:avLst/>
          </a:prstGeom>
        </p:spPr>
        <p:txBody>
          <a:bodyPr/>
          <a:lstStyle>
            <a:lvl1pPr>
              <a:lnSpc>
                <a:spcPts val="3600"/>
              </a:lnSpc>
              <a:defRPr sz="2400" b="0">
                <a:solidFill>
                  <a:srgbClr val="E5E5E5"/>
                </a:solidFill>
                <a:latin typeface="InputMono"/>
                <a:ea typeface="InputMono"/>
                <a:cs typeface="InputMono"/>
                <a:sym typeface="InputMono"/>
              </a:defRPr>
            </a:lvl1pPr>
          </a:lstStyle>
          <a:p>
            <a:r>
              <a:t>Наборный текст.</a:t>
            </a:r>
          </a:p>
        </p:txBody>
      </p:sp>
      <p:sp>
        <p:nvSpPr>
          <p:cNvPr id="58" name="Текст 3"/>
          <p:cNvSpPr>
            <a:spLocks noGrp="1"/>
          </p:cNvSpPr>
          <p:nvPr>
            <p:ph type="body" sz="quarter" idx="22" hasCustomPrompt="1"/>
          </p:nvPr>
        </p:nvSpPr>
        <p:spPr>
          <a:xfrm>
            <a:off x="763200" y="2095200"/>
            <a:ext cx="16383600" cy="1080000"/>
          </a:xfrm>
          <a:prstGeom prst="rect">
            <a:avLst/>
          </a:prstGeom>
        </p:spPr>
        <p:txBody>
          <a:bodyPr/>
          <a:lstStyle>
            <a:lvl1pPr>
              <a:lnSpc>
                <a:spcPts val="4200"/>
              </a:lnSpc>
              <a:defRPr sz="3700">
                <a:solidFill>
                  <a:srgbClr val="FF5433"/>
                </a:solidFill>
              </a:defRPr>
            </a:lvl1pPr>
          </a:lstStyle>
          <a:p>
            <a:r>
              <a:t>НАБОРНЫЙ ТЕКСТ</a:t>
            </a:r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Буллеты">
    <p:bg>
      <p:bgPr>
        <a:solidFill>
          <a:srgbClr val="262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63199" y="781199"/>
            <a:ext cx="16383600" cy="1800002"/>
          </a:xfrm>
          <a:prstGeom prst="rect">
            <a:avLst/>
          </a:prstGeom>
        </p:spPr>
        <p:txBody>
          <a:bodyPr/>
          <a:lstStyle>
            <a:lvl1pPr>
              <a:lnSpc>
                <a:spcPts val="5600"/>
              </a:lnSpc>
              <a:defRPr sz="5600">
                <a:solidFill>
                  <a:srgbClr val="E5E5E5"/>
                </a:solidFill>
              </a:defRPr>
            </a:lvl1pPr>
            <a:lvl2pPr marL="1219200" indent="-533400">
              <a:lnSpc>
                <a:spcPts val="5600"/>
              </a:lnSpc>
              <a:defRPr sz="5600">
                <a:solidFill>
                  <a:srgbClr val="E5E5E5"/>
                </a:solidFill>
              </a:defRPr>
            </a:lvl2pPr>
            <a:lvl3pPr marL="2011678" indent="-640078">
              <a:lnSpc>
                <a:spcPts val="5600"/>
              </a:lnSpc>
              <a:defRPr sz="5600">
                <a:solidFill>
                  <a:srgbClr val="E5E5E5"/>
                </a:solidFill>
              </a:defRPr>
            </a:lvl3pPr>
            <a:lvl4pPr marL="27686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4pPr>
            <a:lvl5pPr marL="34544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5pPr>
          </a:lstStyle>
          <a:p>
            <a:r>
              <a:t>ЗАГОЛОВОК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7" name="Текст 3"/>
          <p:cNvSpPr>
            <a:spLocks noGrp="1"/>
          </p:cNvSpPr>
          <p:nvPr>
            <p:ph type="body" sz="half" idx="21" hasCustomPrompt="1"/>
          </p:nvPr>
        </p:nvSpPr>
        <p:spPr>
          <a:xfrm>
            <a:off x="763199" y="2095198"/>
            <a:ext cx="16383600" cy="3600002"/>
          </a:xfrm>
          <a:prstGeom prst="rect">
            <a:avLst/>
          </a:prstGeom>
        </p:spPr>
        <p:txBody>
          <a:bodyPr/>
          <a:lstStyle>
            <a:lvl1pPr>
              <a:lnSpc>
                <a:spcPts val="4800"/>
              </a:lnSpc>
              <a:spcBef>
                <a:spcPts val="1600"/>
              </a:spcBef>
              <a:buClr>
                <a:srgbClr val="FF5433"/>
              </a:buClr>
              <a:buSzPct val="100000"/>
              <a:buFont typeface="Arial"/>
              <a:buChar char="•"/>
              <a:defRPr sz="3100" b="0">
                <a:solidFill>
                  <a:srgbClr val="E5E5E5"/>
                </a:solidFill>
                <a:latin typeface="InputMono"/>
                <a:ea typeface="InputMono"/>
                <a:cs typeface="InputMono"/>
                <a:sym typeface="InputMono"/>
              </a:defRPr>
            </a:lvl1pPr>
          </a:lstStyle>
          <a:p>
            <a:r>
              <a:t> Буллеты
 Буллеты
 Буллеты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Картинка">
    <p:bg>
      <p:bgPr>
        <a:solidFill>
          <a:srgbClr val="262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63199" y="781199"/>
            <a:ext cx="16383600" cy="1800002"/>
          </a:xfrm>
          <a:prstGeom prst="rect">
            <a:avLst/>
          </a:prstGeom>
        </p:spPr>
        <p:txBody>
          <a:bodyPr/>
          <a:lstStyle>
            <a:lvl1pPr>
              <a:lnSpc>
                <a:spcPts val="5600"/>
              </a:lnSpc>
              <a:defRPr sz="5600">
                <a:solidFill>
                  <a:srgbClr val="E5E5E5"/>
                </a:solidFill>
              </a:defRPr>
            </a:lvl1pPr>
            <a:lvl2pPr marL="1219200" indent="-533400">
              <a:lnSpc>
                <a:spcPts val="5600"/>
              </a:lnSpc>
              <a:defRPr sz="5600">
                <a:solidFill>
                  <a:srgbClr val="E5E5E5"/>
                </a:solidFill>
              </a:defRPr>
            </a:lvl2pPr>
            <a:lvl3pPr marL="2011678" indent="-640078">
              <a:lnSpc>
                <a:spcPts val="5600"/>
              </a:lnSpc>
              <a:defRPr sz="5600">
                <a:solidFill>
                  <a:srgbClr val="E5E5E5"/>
                </a:solidFill>
              </a:defRPr>
            </a:lvl3pPr>
            <a:lvl4pPr marL="27686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4pPr>
            <a:lvl5pPr marL="34544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5pPr>
          </a:lstStyle>
          <a:p>
            <a:r>
              <a:t>ЗАГОЛОВОК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Картинка">
    <p:bg>
      <p:bgPr>
        <a:solidFill>
          <a:srgbClr val="262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63199" y="781199"/>
            <a:ext cx="16383600" cy="1800002"/>
          </a:xfrm>
          <a:prstGeom prst="rect">
            <a:avLst/>
          </a:prstGeom>
        </p:spPr>
        <p:txBody>
          <a:bodyPr/>
          <a:lstStyle>
            <a:lvl1pPr>
              <a:lnSpc>
                <a:spcPts val="5600"/>
              </a:lnSpc>
              <a:defRPr sz="5600">
                <a:solidFill>
                  <a:srgbClr val="E5E5E5"/>
                </a:solidFill>
              </a:defRPr>
            </a:lvl1pPr>
            <a:lvl2pPr marL="1219200" indent="-533400">
              <a:lnSpc>
                <a:spcPts val="5600"/>
              </a:lnSpc>
              <a:defRPr sz="5600">
                <a:solidFill>
                  <a:srgbClr val="E5E5E5"/>
                </a:solidFill>
              </a:defRPr>
            </a:lvl2pPr>
            <a:lvl3pPr marL="2011678" indent="-640078">
              <a:lnSpc>
                <a:spcPts val="5600"/>
              </a:lnSpc>
              <a:defRPr sz="5600">
                <a:solidFill>
                  <a:srgbClr val="E5E5E5"/>
                </a:solidFill>
              </a:defRPr>
            </a:lvl3pPr>
            <a:lvl4pPr marL="27686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4pPr>
            <a:lvl5pPr marL="3454400" indent="-711200">
              <a:lnSpc>
                <a:spcPts val="5600"/>
              </a:lnSpc>
              <a:defRPr sz="5600">
                <a:solidFill>
                  <a:srgbClr val="E5E5E5"/>
                </a:solidFill>
              </a:defRPr>
            </a:lvl5pPr>
          </a:lstStyle>
          <a:p>
            <a:r>
              <a:t>ЗАГОЛОВОК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Текст 3"/>
          <p:cNvSpPr>
            <a:spLocks noGrp="1"/>
          </p:cNvSpPr>
          <p:nvPr>
            <p:ph type="body" sz="half" idx="21" hasCustomPrompt="1"/>
          </p:nvPr>
        </p:nvSpPr>
        <p:spPr>
          <a:xfrm>
            <a:off x="7333200" y="2095201"/>
            <a:ext cx="9813599" cy="7239387"/>
          </a:xfrm>
          <a:prstGeom prst="rect">
            <a:avLst/>
          </a:prstGeom>
        </p:spPr>
        <p:txBody>
          <a:bodyPr/>
          <a:lstStyle>
            <a:lvl1pPr>
              <a:lnSpc>
                <a:spcPts val="4800"/>
              </a:lnSpc>
              <a:defRPr sz="3100" b="0">
                <a:solidFill>
                  <a:srgbClr val="E5E5E5"/>
                </a:solidFill>
                <a:latin typeface="InputMono"/>
                <a:ea typeface="InputMono"/>
                <a:cs typeface="InputMono"/>
                <a:sym typeface="InputMono"/>
              </a:defRPr>
            </a:lvl1pPr>
          </a:lstStyle>
          <a:p>
            <a:r>
              <a:t>Наборный текст.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4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3"/>
          <p:cNvSpPr txBox="1"/>
          <p:nvPr/>
        </p:nvSpPr>
        <p:spPr>
          <a:xfrm>
            <a:off x="763199" y="8808445"/>
            <a:ext cx="16383600" cy="732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defTabSz="1371600">
              <a:lnSpc>
                <a:spcPts val="5600"/>
              </a:lnSpc>
              <a:defRPr sz="5600" b="1">
                <a:solidFill>
                  <a:srgbClr val="1E2028"/>
                </a:solidFill>
                <a:latin typeface="Formular"/>
                <a:ea typeface="Formular"/>
                <a:cs typeface="Formular"/>
                <a:sym typeface="Formular"/>
              </a:defRPr>
            </a:lvl1pPr>
          </a:lstStyle>
          <a:p>
            <a:r>
              <a:t>KARPOV.COURSES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763199" y="572398"/>
            <a:ext cx="16383600" cy="61200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НАЗВАНИЕ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2740025" y="2057400"/>
            <a:ext cx="14630400" cy="6977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847778" y="9410373"/>
            <a:ext cx="258623" cy="248304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med"/>
  <p:txStyles>
    <p:titleStyle>
      <a:lvl1pPr marL="0" marR="0" indent="0" algn="l" defTabSz="13716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13716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13716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13716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13716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13716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13716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13716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13716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6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0" marR="0" indent="0" algn="l" defTabSz="1371600" rtl="0" latinLnBrk="0">
        <a:lnSpc>
          <a:spcPts val="11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500" b="1" i="0" u="none" strike="noStrike" cap="none" spc="0" baseline="0">
          <a:solidFill>
            <a:srgbClr val="1E2028"/>
          </a:solidFill>
          <a:uFillTx/>
          <a:latin typeface="Formular"/>
          <a:ea typeface="Formular"/>
          <a:cs typeface="Formular"/>
          <a:sym typeface="Formular"/>
        </a:defRPr>
      </a:lvl1pPr>
      <a:lvl2pPr marL="1685925" marR="0" indent="-1000125" algn="l" defTabSz="1371600" rtl="0" latinLnBrk="0">
        <a:lnSpc>
          <a:spcPts val="11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0500" b="1" i="0" u="none" strike="noStrike" cap="none" spc="0" baseline="0">
          <a:solidFill>
            <a:srgbClr val="1E2028"/>
          </a:solidFill>
          <a:uFillTx/>
          <a:latin typeface="Formular"/>
          <a:ea typeface="Formular"/>
          <a:cs typeface="Formular"/>
          <a:sym typeface="Formular"/>
        </a:defRPr>
      </a:lvl2pPr>
      <a:lvl3pPr marL="2571750" marR="0" indent="-1200150" algn="l" defTabSz="1371600" rtl="0" latinLnBrk="0">
        <a:lnSpc>
          <a:spcPts val="11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0500" b="1" i="0" u="none" strike="noStrike" cap="none" spc="0" baseline="0">
          <a:solidFill>
            <a:srgbClr val="1E2028"/>
          </a:solidFill>
          <a:uFillTx/>
          <a:latin typeface="Formular"/>
          <a:ea typeface="Formular"/>
          <a:cs typeface="Formular"/>
          <a:sym typeface="Formular"/>
        </a:defRPr>
      </a:lvl3pPr>
      <a:lvl4pPr marL="3390900" marR="0" indent="-1333500" algn="l" defTabSz="1371600" rtl="0" latinLnBrk="0">
        <a:lnSpc>
          <a:spcPts val="11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0500" b="1" i="0" u="none" strike="noStrike" cap="none" spc="0" baseline="0">
          <a:solidFill>
            <a:srgbClr val="1E2028"/>
          </a:solidFill>
          <a:uFillTx/>
          <a:latin typeface="Formular"/>
          <a:ea typeface="Formular"/>
          <a:cs typeface="Formular"/>
          <a:sym typeface="Formular"/>
        </a:defRPr>
      </a:lvl4pPr>
      <a:lvl5pPr marL="4076700" marR="0" indent="-1333500" algn="l" defTabSz="1371600" rtl="0" latinLnBrk="0">
        <a:lnSpc>
          <a:spcPts val="11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0500" b="1" i="0" u="none" strike="noStrike" cap="none" spc="0" baseline="0">
          <a:solidFill>
            <a:srgbClr val="1E2028"/>
          </a:solidFill>
          <a:uFillTx/>
          <a:latin typeface="Formular"/>
          <a:ea typeface="Formular"/>
          <a:cs typeface="Formular"/>
          <a:sym typeface="Formular"/>
        </a:defRPr>
      </a:lvl5pPr>
      <a:lvl6pPr marL="4762500" marR="0" indent="-1333500" algn="l" defTabSz="1371600" rtl="0" latinLnBrk="0">
        <a:lnSpc>
          <a:spcPts val="11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0500" b="1" i="0" u="none" strike="noStrike" cap="none" spc="0" baseline="0">
          <a:solidFill>
            <a:srgbClr val="1E2028"/>
          </a:solidFill>
          <a:uFillTx/>
          <a:latin typeface="Formular"/>
          <a:ea typeface="Formular"/>
          <a:cs typeface="Formular"/>
          <a:sym typeface="Formular"/>
        </a:defRPr>
      </a:lvl6pPr>
      <a:lvl7pPr marL="5448300" marR="0" indent="-1333500" algn="l" defTabSz="1371600" rtl="0" latinLnBrk="0">
        <a:lnSpc>
          <a:spcPts val="11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0500" b="1" i="0" u="none" strike="noStrike" cap="none" spc="0" baseline="0">
          <a:solidFill>
            <a:srgbClr val="1E2028"/>
          </a:solidFill>
          <a:uFillTx/>
          <a:latin typeface="Formular"/>
          <a:ea typeface="Formular"/>
          <a:cs typeface="Formular"/>
          <a:sym typeface="Formular"/>
        </a:defRPr>
      </a:lvl7pPr>
      <a:lvl8pPr marL="6134100" marR="0" indent="-1333500" algn="l" defTabSz="1371600" rtl="0" latinLnBrk="0">
        <a:lnSpc>
          <a:spcPts val="11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0500" b="1" i="0" u="none" strike="noStrike" cap="none" spc="0" baseline="0">
          <a:solidFill>
            <a:srgbClr val="1E2028"/>
          </a:solidFill>
          <a:uFillTx/>
          <a:latin typeface="Formular"/>
          <a:ea typeface="Formular"/>
          <a:cs typeface="Formular"/>
          <a:sym typeface="Formular"/>
        </a:defRPr>
      </a:lvl8pPr>
      <a:lvl9pPr marL="6819900" marR="0" indent="-1333500" algn="l" defTabSz="1371600" rtl="0" latinLnBrk="0">
        <a:lnSpc>
          <a:spcPts val="11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0500" b="1" i="0" u="none" strike="noStrike" cap="none" spc="0" baseline="0">
          <a:solidFill>
            <a:srgbClr val="1E2028"/>
          </a:solidFill>
          <a:uFillTx/>
          <a:latin typeface="Formular"/>
          <a:ea typeface="Formular"/>
          <a:cs typeface="Formular"/>
          <a:sym typeface="Formular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 Placeholder 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YARN</a:t>
            </a:r>
          </a:p>
          <a:p>
            <a:r>
              <a:t>MAP-REDUCE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YARN Capacity Schedule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YARN Capacity Scheduler</a:t>
            </a:r>
          </a:p>
        </p:txBody>
      </p:sp>
      <p:pic>
        <p:nvPicPr>
          <p:cNvPr id="132" name="Рисунок 2" descr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2445" y="1639870"/>
            <a:ext cx="9743110" cy="80575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YARN Fair Schedule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YARN Fair Scheduler</a:t>
            </a:r>
          </a:p>
        </p:txBody>
      </p:sp>
      <p:pic>
        <p:nvPicPr>
          <p:cNvPr id="135" name="Рисунок 4" descr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948" y="1861698"/>
            <a:ext cx="9802102" cy="81063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YARN Fair Schedule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YARN Fair Scheduler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B550D0-F5E3-43FF-9EF8-40153DC58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196" y="1113183"/>
            <a:ext cx="10034762" cy="829874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Map-Reduc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Map-Reduce</a:t>
            </a:r>
          </a:p>
        </p:txBody>
      </p:sp>
      <p:pic>
        <p:nvPicPr>
          <p:cNvPr id="141" name="Рисунок 2" descr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515" y="3311417"/>
            <a:ext cx="16014970" cy="48141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Map-Reduc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Map-Reduce</a:t>
            </a:r>
          </a:p>
        </p:txBody>
      </p:sp>
      <p:pic>
        <p:nvPicPr>
          <p:cNvPr id="144" name="Рисунок 2" descr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591" y="2325359"/>
            <a:ext cx="10934816" cy="72145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Hadoop Map-Reduc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Hadoop Map-Reduce</a:t>
            </a:r>
          </a:p>
        </p:txBody>
      </p:sp>
      <p:pic>
        <p:nvPicPr>
          <p:cNvPr id="147" name="Рисунок 5" descr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540" y="2799957"/>
            <a:ext cx="14014920" cy="60667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Hadoop Map-Reduc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Hadoop Map-Reduce</a:t>
            </a:r>
          </a:p>
        </p:txBody>
      </p:sp>
      <p:pic>
        <p:nvPicPr>
          <p:cNvPr id="150" name="Рисунок 2" descr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199" y="2610368"/>
            <a:ext cx="16383600" cy="61186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Hadoop Map-Reduc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Hadoop Map-Reduce</a:t>
            </a:r>
          </a:p>
        </p:txBody>
      </p:sp>
      <p:sp>
        <p:nvSpPr>
          <p:cNvPr id="153" name="2002 – запуск проекта Nutch (Yahoo)…"/>
          <p:cNvSpPr txBox="1"/>
          <p:nvPr/>
        </p:nvSpPr>
        <p:spPr>
          <a:xfrm>
            <a:off x="914400" y="17907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pPr marL="342900" indent="-342900" defTabSz="1371600">
              <a:lnSpc>
                <a:spcPct val="150000"/>
              </a:lnSpc>
              <a:spcBef>
                <a:spcPts val="1500"/>
              </a:spcBef>
              <a:buClr>
                <a:srgbClr val="FF5433"/>
              </a:buClr>
              <a:buSzPct val="100000"/>
              <a:buFont typeface="Helvetica"/>
              <a:buChar char="—"/>
              <a:defRPr sz="3400">
                <a:solidFill>
                  <a:srgbClr val="FF5433"/>
                </a:solidFill>
                <a:latin typeface="InputMono"/>
                <a:ea typeface="InputMono"/>
                <a:cs typeface="InputMono"/>
                <a:sym typeface="InputMono"/>
              </a:defRPr>
            </a:pPr>
            <a:r>
              <a:t>Input file</a:t>
            </a:r>
          </a:p>
          <a:p>
            <a:pPr marL="342900" indent="-342900" defTabSz="1371600">
              <a:lnSpc>
                <a:spcPct val="150000"/>
              </a:lnSpc>
              <a:spcBef>
                <a:spcPts val="1500"/>
              </a:spcBef>
              <a:buClr>
                <a:srgbClr val="FF5433"/>
              </a:buClr>
              <a:buSzPct val="100000"/>
              <a:buFont typeface="Helvetica"/>
              <a:buChar char="—"/>
              <a:defRPr sz="3400">
                <a:solidFill>
                  <a:srgbClr val="FF5433"/>
                </a:solidFill>
                <a:latin typeface="InputMono"/>
                <a:ea typeface="InputMono"/>
                <a:cs typeface="InputMono"/>
                <a:sym typeface="InputMono"/>
              </a:defRPr>
            </a:pPr>
            <a:r>
              <a:t>Input format</a:t>
            </a:r>
          </a:p>
          <a:p>
            <a:pPr marL="342900" indent="-342900" defTabSz="1371600">
              <a:lnSpc>
                <a:spcPct val="150000"/>
              </a:lnSpc>
              <a:spcBef>
                <a:spcPts val="1500"/>
              </a:spcBef>
              <a:buClr>
                <a:srgbClr val="FF5433"/>
              </a:buClr>
              <a:buSzPct val="100000"/>
              <a:buFont typeface="Helvetica"/>
              <a:buChar char="—"/>
              <a:defRPr sz="3400">
                <a:solidFill>
                  <a:srgbClr val="FF5433"/>
                </a:solidFill>
                <a:latin typeface="InputMono"/>
                <a:ea typeface="InputMono"/>
                <a:cs typeface="InputMono"/>
                <a:sym typeface="InputMono"/>
              </a:defRPr>
            </a:pPr>
            <a:r>
              <a:t>Input split</a:t>
            </a:r>
          </a:p>
          <a:p>
            <a:pPr marL="342900" indent="-342900" defTabSz="1371600">
              <a:lnSpc>
                <a:spcPct val="150000"/>
              </a:lnSpc>
              <a:spcBef>
                <a:spcPts val="1500"/>
              </a:spcBef>
              <a:buClr>
                <a:srgbClr val="FF5433"/>
              </a:buClr>
              <a:buSzPct val="100000"/>
              <a:buFont typeface="Helvetica"/>
              <a:buChar char="—"/>
              <a:defRPr sz="3400">
                <a:solidFill>
                  <a:srgbClr val="FF5433"/>
                </a:solidFill>
                <a:latin typeface="InputMono"/>
                <a:ea typeface="InputMono"/>
                <a:cs typeface="InputMono"/>
                <a:sym typeface="InputMono"/>
              </a:defRPr>
            </a:pPr>
            <a:r>
              <a:t>Record Reader</a:t>
            </a:r>
          </a:p>
          <a:p>
            <a:pPr marL="342900" indent="-342900" defTabSz="1371600">
              <a:lnSpc>
                <a:spcPct val="150000"/>
              </a:lnSpc>
              <a:spcBef>
                <a:spcPts val="1500"/>
              </a:spcBef>
              <a:buClr>
                <a:srgbClr val="FF5433"/>
              </a:buClr>
              <a:buSzPct val="100000"/>
              <a:buFont typeface="Helvetica"/>
              <a:buChar char="—"/>
              <a:defRPr sz="3400">
                <a:solidFill>
                  <a:srgbClr val="FF5433"/>
                </a:solidFill>
                <a:latin typeface="InputMono"/>
                <a:ea typeface="InputMono"/>
                <a:cs typeface="InputMono"/>
                <a:sym typeface="InputMono"/>
              </a:defRPr>
            </a:pPr>
            <a:r>
              <a:t>Mapper (key - value)</a:t>
            </a:r>
          </a:p>
          <a:p>
            <a:pPr marL="342900" indent="-342900" defTabSz="1371600">
              <a:lnSpc>
                <a:spcPct val="150000"/>
              </a:lnSpc>
              <a:spcBef>
                <a:spcPts val="1500"/>
              </a:spcBef>
              <a:buClr>
                <a:srgbClr val="FF5433"/>
              </a:buClr>
              <a:buSzPct val="100000"/>
              <a:buFont typeface="Helvetica"/>
              <a:buChar char="—"/>
              <a:defRPr sz="3400">
                <a:solidFill>
                  <a:srgbClr val="FF5433"/>
                </a:solidFill>
                <a:latin typeface="InputMono"/>
                <a:ea typeface="InputMono"/>
                <a:cs typeface="InputMono"/>
                <a:sym typeface="InputMono"/>
              </a:defRPr>
            </a:pPr>
            <a:r>
              <a:t>Reducer (key - value)</a:t>
            </a:r>
          </a:p>
          <a:p>
            <a:pPr marL="342900" indent="-342900" defTabSz="1371600">
              <a:lnSpc>
                <a:spcPct val="150000"/>
              </a:lnSpc>
              <a:spcBef>
                <a:spcPts val="1500"/>
              </a:spcBef>
              <a:buClr>
                <a:srgbClr val="FF5433"/>
              </a:buClr>
              <a:buSzPct val="100000"/>
              <a:buFont typeface="Helvetica"/>
              <a:buChar char="—"/>
              <a:defRPr sz="3400">
                <a:solidFill>
                  <a:srgbClr val="FF5433"/>
                </a:solidFill>
                <a:latin typeface="InputMono"/>
                <a:ea typeface="InputMono"/>
                <a:cs typeface="InputMono"/>
                <a:sym typeface="InputMono"/>
              </a:defRPr>
            </a:pPr>
            <a:r>
              <a:t>Output (key - value)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 Placeholder 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CПАСИБО</a:t>
            </a:r>
          </a:p>
        </p:txBody>
      </p:sp>
      <p:sp>
        <p:nvSpPr>
          <p:cNvPr id="156" name="Text Placeholder 2"/>
          <p:cNvSpPr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/>
          </a:lstStyle>
          <a:p>
            <a:r>
              <a:t>АНТОН ПИЛИПЕНКО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Заголовок 1"/>
          <p:cNvSpPr txBox="1">
            <a:spLocks noGrp="1"/>
          </p:cNvSpPr>
          <p:nvPr>
            <p:ph type="title"/>
          </p:nvPr>
        </p:nvSpPr>
        <p:spPr>
          <a:xfrm>
            <a:off x="1190777" y="410420"/>
            <a:ext cx="15925647" cy="109119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2F2F2"/>
                </a:solidFill>
                <a:latin typeface="Formular"/>
                <a:ea typeface="Formular"/>
                <a:cs typeface="Formular"/>
                <a:sym typeface="Formular"/>
              </a:defRPr>
            </a:lvl1pPr>
          </a:lstStyle>
          <a:p>
            <a:r>
              <a:t>Hadoop v.1</a:t>
            </a:r>
          </a:p>
        </p:txBody>
      </p:sp>
      <p:pic>
        <p:nvPicPr>
          <p:cNvPr id="105" name="Рисунок 2" descr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913" y="2286619"/>
            <a:ext cx="13857374" cy="5713762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Принимает задания от клиентов…"/>
          <p:cNvSpPr txBox="1"/>
          <p:nvPr/>
        </p:nvSpPr>
        <p:spPr>
          <a:xfrm>
            <a:off x="5315525" y="8622890"/>
            <a:ext cx="6432883" cy="1129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marL="240631" indent="-240631">
              <a:buSzPct val="100000"/>
              <a:buChar char="•"/>
              <a:defRPr sz="2400">
                <a:solidFill>
                  <a:srgbClr val="FFFFFF"/>
                </a:solidFill>
              </a:defRPr>
            </a:pPr>
            <a:r>
              <a:t>Принимает задания от клиентов</a:t>
            </a:r>
          </a:p>
          <a:p>
            <a:pPr marL="240631" indent="-240631">
              <a:buSzPct val="100000"/>
              <a:buChar char="•"/>
              <a:defRPr sz="2400">
                <a:solidFill>
                  <a:srgbClr val="FFFFFF"/>
                </a:solidFill>
              </a:defRPr>
            </a:pPr>
            <a:r>
              <a:t>Мониторинг доступных слотов на TaskTracker</a:t>
            </a:r>
          </a:p>
          <a:p>
            <a:pPr marL="240631" indent="-240631">
              <a:buSzPct val="100000"/>
              <a:buChar char="•"/>
              <a:defRPr sz="2400">
                <a:solidFill>
                  <a:srgbClr val="FFFFFF"/>
                </a:solidFill>
              </a:defRPr>
            </a:pPr>
            <a:r>
              <a:t>Мониторинг прогресса выполнения </a:t>
            </a:r>
            <a:r>
              <a:rPr u="sng"/>
              <a:t>всех</a:t>
            </a:r>
            <a:r>
              <a:t> задач</a:t>
            </a:r>
          </a:p>
        </p:txBody>
      </p:sp>
      <p:sp>
        <p:nvSpPr>
          <p:cNvPr id="107" name="Запускает map и reduce задачи…"/>
          <p:cNvSpPr txBox="1"/>
          <p:nvPr/>
        </p:nvSpPr>
        <p:spPr>
          <a:xfrm>
            <a:off x="15199042" y="5413421"/>
            <a:ext cx="2785598" cy="2233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40631" indent="-240631">
              <a:buSzPct val="100000"/>
              <a:buChar char="•"/>
              <a:defRPr sz="2400">
                <a:solidFill>
                  <a:srgbClr val="FFFFFF"/>
                </a:solidFill>
              </a:defRPr>
            </a:pPr>
            <a:r>
              <a:t>Запускает map и reduce задачи</a:t>
            </a:r>
          </a:p>
          <a:p>
            <a:pPr marL="240631" indent="-240631">
              <a:buSzPct val="100000"/>
              <a:buChar char="•"/>
              <a:defRPr sz="2400">
                <a:solidFill>
                  <a:srgbClr val="FFFFFF"/>
                </a:solidFill>
              </a:defRPr>
            </a:pPr>
            <a:r>
              <a:t>Статус о состоянии и прогрессе выполняемых заданий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Заголовок 1"/>
          <p:cNvSpPr txBox="1">
            <a:spLocks noGrp="1"/>
          </p:cNvSpPr>
          <p:nvPr>
            <p:ph type="title"/>
          </p:nvPr>
        </p:nvSpPr>
        <p:spPr>
          <a:xfrm>
            <a:off x="1190777" y="410420"/>
            <a:ext cx="15925647" cy="109119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2F2F2"/>
                </a:solidFill>
                <a:latin typeface="Formular"/>
                <a:ea typeface="Formular"/>
                <a:cs typeface="Formular"/>
                <a:sym typeface="Formular"/>
              </a:defRPr>
            </a:lvl1pPr>
          </a:lstStyle>
          <a:p>
            <a:r>
              <a:t>Job Tracker</a:t>
            </a:r>
          </a:p>
        </p:txBody>
      </p:sp>
      <p:sp>
        <p:nvSpPr>
          <p:cNvPr id="111" name="Десятки (сотни) TaskTrackers…"/>
          <p:cNvSpPr txBox="1"/>
          <p:nvPr/>
        </p:nvSpPr>
        <p:spPr>
          <a:xfrm>
            <a:off x="15199042" y="5413421"/>
            <a:ext cx="2785598" cy="2602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40631" indent="-240631">
              <a:buSzPct val="100000"/>
              <a:buChar char="•"/>
              <a:defRPr sz="2400">
                <a:solidFill>
                  <a:srgbClr val="FFFFFF"/>
                </a:solidFill>
              </a:defRPr>
            </a:pPr>
            <a:r>
              <a:t>Десятки (сотни) TaskTrackers</a:t>
            </a:r>
          </a:p>
          <a:p>
            <a:pPr marL="240631" indent="-240631">
              <a:buSzPct val="100000"/>
              <a:buChar char="•"/>
              <a:defRPr sz="2400">
                <a:solidFill>
                  <a:srgbClr val="FFFFFF"/>
                </a:solidFill>
              </a:defRPr>
            </a:pPr>
            <a:r>
              <a:t>Тысячи  заданий (Jobs)</a:t>
            </a:r>
          </a:p>
          <a:p>
            <a:pPr marL="240631" indent="-240631">
              <a:buSzPct val="100000"/>
              <a:buChar char="•"/>
              <a:defRPr sz="2400">
                <a:solidFill>
                  <a:srgbClr val="FFFFFF"/>
                </a:solidFill>
              </a:defRPr>
            </a:pPr>
            <a:r>
              <a:t>Десятки тысяч map и reduce задач (Tasks)</a:t>
            </a:r>
          </a:p>
        </p:txBody>
      </p:sp>
      <p:pic>
        <p:nvPicPr>
          <p:cNvPr id="6" name="Рисунок 8">
            <a:extLst>
              <a:ext uri="{FF2B5EF4-FFF2-40B4-BE49-F238E27FC236}">
                <a16:creationId xmlns:a16="http://schemas.microsoft.com/office/drawing/2014/main" id="{FE209BED-6437-43F0-A413-1CED7479E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115" y="1501611"/>
            <a:ext cx="10509147" cy="974089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Заголовок 1"/>
          <p:cNvSpPr txBox="1">
            <a:spLocks noGrp="1"/>
          </p:cNvSpPr>
          <p:nvPr>
            <p:ph type="title"/>
          </p:nvPr>
        </p:nvSpPr>
        <p:spPr>
          <a:xfrm>
            <a:off x="1190777" y="410420"/>
            <a:ext cx="15925647" cy="109119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2F2F2"/>
                </a:solidFill>
                <a:latin typeface="Formular"/>
                <a:ea typeface="Formular"/>
                <a:cs typeface="Formular"/>
                <a:sym typeface="Formular"/>
              </a:defRPr>
            </a:lvl1pPr>
          </a:lstStyle>
          <a:p>
            <a:r>
              <a:t>Job Tracker</a:t>
            </a:r>
          </a:p>
        </p:txBody>
      </p:sp>
      <p:pic>
        <p:nvPicPr>
          <p:cNvPr id="11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594" y="1571967"/>
            <a:ext cx="10520812" cy="85669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Заголовок 1"/>
          <p:cNvSpPr txBox="1">
            <a:spLocks noGrp="1"/>
          </p:cNvSpPr>
          <p:nvPr>
            <p:ph type="title"/>
          </p:nvPr>
        </p:nvSpPr>
        <p:spPr>
          <a:xfrm>
            <a:off x="1190777" y="410420"/>
            <a:ext cx="15925647" cy="109119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2F2F2"/>
                </a:solidFill>
                <a:latin typeface="Formular"/>
                <a:ea typeface="Formular"/>
                <a:cs typeface="Formular"/>
                <a:sym typeface="Formular"/>
              </a:defRPr>
            </a:lvl1pPr>
          </a:lstStyle>
          <a:p>
            <a:r>
              <a:t>YARN (Yet Another Resource Negotiator</a:t>
            </a:r>
          </a:p>
        </p:txBody>
      </p:sp>
      <p:pic>
        <p:nvPicPr>
          <p:cNvPr id="4" name="Рисунок 2">
            <a:extLst>
              <a:ext uri="{FF2B5EF4-FFF2-40B4-BE49-F238E27FC236}">
                <a16:creationId xmlns:a16="http://schemas.microsoft.com/office/drawing/2014/main" id="{4E4503BF-FFA6-4408-A6CF-BA684E33A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777" y="2271380"/>
            <a:ext cx="13467054" cy="76052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Заголовок 1"/>
          <p:cNvSpPr txBox="1">
            <a:spLocks noGrp="1"/>
          </p:cNvSpPr>
          <p:nvPr>
            <p:ph type="title"/>
          </p:nvPr>
        </p:nvSpPr>
        <p:spPr>
          <a:xfrm>
            <a:off x="1190777" y="410420"/>
            <a:ext cx="15925647" cy="109119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2F2F2"/>
                </a:solidFill>
                <a:latin typeface="Formular"/>
                <a:ea typeface="Formular"/>
                <a:cs typeface="Formular"/>
                <a:sym typeface="Formular"/>
              </a:defRPr>
            </a:lvl1pPr>
          </a:lstStyle>
          <a:p>
            <a:r>
              <a:t>Job submit</a:t>
            </a:r>
          </a:p>
        </p:txBody>
      </p:sp>
      <p:pic>
        <p:nvPicPr>
          <p:cNvPr id="4" name="Рисунок 2">
            <a:extLst>
              <a:ext uri="{FF2B5EF4-FFF2-40B4-BE49-F238E27FC236}">
                <a16:creationId xmlns:a16="http://schemas.microsoft.com/office/drawing/2014/main" id="{1C1E198F-51AA-43E8-8424-8B547AAE1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072" y="1953328"/>
            <a:ext cx="13467054" cy="76052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Заголовок 1"/>
          <p:cNvSpPr txBox="1">
            <a:spLocks noGrp="1"/>
          </p:cNvSpPr>
          <p:nvPr>
            <p:ph type="title"/>
          </p:nvPr>
        </p:nvSpPr>
        <p:spPr>
          <a:xfrm>
            <a:off x="1190777" y="410420"/>
            <a:ext cx="15925647" cy="109119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2F2F2"/>
                </a:solidFill>
                <a:latin typeface="Formular"/>
                <a:ea typeface="Formular"/>
                <a:cs typeface="Formular"/>
                <a:sym typeface="Formular"/>
              </a:defRPr>
            </a:lvl1pPr>
          </a:lstStyle>
          <a:p>
            <a:r>
              <a:rPr dirty="0"/>
              <a:t>Yarn Resource Manager UI</a:t>
            </a:r>
          </a:p>
        </p:txBody>
      </p:sp>
      <p:pic>
        <p:nvPicPr>
          <p:cNvPr id="12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181" y="2466689"/>
            <a:ext cx="12225638" cy="65728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Yarn  в экосистеме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Yarn в </a:t>
            </a:r>
            <a:r>
              <a:rPr dirty="0" err="1"/>
              <a:t>экосистеме</a:t>
            </a:r>
            <a:endParaRPr dirty="0"/>
          </a:p>
        </p:txBody>
      </p:sp>
      <p:pic>
        <p:nvPicPr>
          <p:cNvPr id="126" name="Рисунок 2" descr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014" y="3462354"/>
            <a:ext cx="13755972" cy="46119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YARN  FIFO Scheduler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YARN FIFO Scheduler</a:t>
            </a:r>
          </a:p>
        </p:txBody>
      </p:sp>
      <p:pic>
        <p:nvPicPr>
          <p:cNvPr id="129" name="Рисунок 2" descr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417" y="1851636"/>
            <a:ext cx="9727166" cy="80443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Обложка-1">
  <a:themeElements>
    <a:clrScheme name="Обложка-1">
      <a:dk1>
        <a:srgbClr val="000000"/>
      </a:dk1>
      <a:lt1>
        <a:srgbClr val="FF5433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Обложка-1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Обложка-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543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Обложка-1">
  <a:themeElements>
    <a:clrScheme name="Обложка-1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Обложка-1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Обложка-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543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</Words>
  <Application>Microsoft Office PowerPoint</Application>
  <PresentationFormat>Custom</PresentationFormat>
  <Paragraphs>35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Formular</vt:lpstr>
      <vt:lpstr>Helvetica</vt:lpstr>
      <vt:lpstr>InputMono</vt:lpstr>
      <vt:lpstr>Обложка-1</vt:lpstr>
      <vt:lpstr>PowerPoint Presentation</vt:lpstr>
      <vt:lpstr>Hadoop v.1</vt:lpstr>
      <vt:lpstr>Job Tracker</vt:lpstr>
      <vt:lpstr>Job Tracker</vt:lpstr>
      <vt:lpstr>YARN (Yet Another Resource Negotiator</vt:lpstr>
      <vt:lpstr>Job submit</vt:lpstr>
      <vt:lpstr>Yarn Resource Manager UI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Oleg M</dc:creator>
  <cp:lastModifiedBy>Oleg</cp:lastModifiedBy>
  <cp:revision>1</cp:revision>
  <dcterms:modified xsi:type="dcterms:W3CDTF">2021-09-17T14:53:57Z</dcterms:modified>
</cp:coreProperties>
</file>